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3004800" cy="97536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25" name="PlaceHolder 2"/>
          <p:cNvSpPr>
            <a:spLocks noGrp="1"/>
          </p:cNvSpPr>
          <p:nvPr>
            <p:ph type="body"/>
          </p:nvPr>
        </p:nvSpPr>
        <p:spPr>
          <a:xfrm>
            <a:off x="6718320" y="2590920"/>
            <a:ext cx="533376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26" name="PlaceHolder 3"/>
          <p:cNvSpPr>
            <a:spLocks noGrp="1"/>
          </p:cNvSpPr>
          <p:nvPr>
            <p:ph type="body"/>
          </p:nvPr>
        </p:nvSpPr>
        <p:spPr>
          <a:xfrm>
            <a:off x="6718320" y="5874480"/>
            <a:ext cx="533376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28" name="PlaceHolder 2"/>
          <p:cNvSpPr>
            <a:spLocks noGrp="1"/>
          </p:cNvSpPr>
          <p:nvPr>
            <p:ph type="body"/>
          </p:nvPr>
        </p:nvSpPr>
        <p:spPr>
          <a:xfrm>
            <a:off x="671832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29" name="PlaceHolder 3"/>
          <p:cNvSpPr>
            <a:spLocks noGrp="1"/>
          </p:cNvSpPr>
          <p:nvPr>
            <p:ph type="body"/>
          </p:nvPr>
        </p:nvSpPr>
        <p:spPr>
          <a:xfrm>
            <a:off x="945180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0" name="PlaceHolder 4"/>
          <p:cNvSpPr>
            <a:spLocks noGrp="1"/>
          </p:cNvSpPr>
          <p:nvPr>
            <p:ph type="body"/>
          </p:nvPr>
        </p:nvSpPr>
        <p:spPr>
          <a:xfrm>
            <a:off x="671832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1" name="PlaceHolder 5"/>
          <p:cNvSpPr>
            <a:spLocks noGrp="1"/>
          </p:cNvSpPr>
          <p:nvPr>
            <p:ph type="body"/>
          </p:nvPr>
        </p:nvSpPr>
        <p:spPr>
          <a:xfrm>
            <a:off x="945180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33" name="PlaceHolder 2"/>
          <p:cNvSpPr>
            <a:spLocks noGrp="1"/>
          </p:cNvSpPr>
          <p:nvPr>
            <p:ph type="body"/>
          </p:nvPr>
        </p:nvSpPr>
        <p:spPr>
          <a:xfrm>
            <a:off x="6718320" y="259092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4" name="PlaceHolder 3"/>
          <p:cNvSpPr>
            <a:spLocks noGrp="1"/>
          </p:cNvSpPr>
          <p:nvPr>
            <p:ph type="body"/>
          </p:nvPr>
        </p:nvSpPr>
        <p:spPr>
          <a:xfrm>
            <a:off x="8521920" y="259092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5" name="PlaceHolder 4"/>
          <p:cNvSpPr>
            <a:spLocks noGrp="1"/>
          </p:cNvSpPr>
          <p:nvPr>
            <p:ph type="body"/>
          </p:nvPr>
        </p:nvSpPr>
        <p:spPr>
          <a:xfrm>
            <a:off x="10325160" y="259092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6" name="PlaceHolder 5"/>
          <p:cNvSpPr>
            <a:spLocks noGrp="1"/>
          </p:cNvSpPr>
          <p:nvPr>
            <p:ph type="body"/>
          </p:nvPr>
        </p:nvSpPr>
        <p:spPr>
          <a:xfrm>
            <a:off x="6718320" y="587448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7" name="PlaceHolder 6"/>
          <p:cNvSpPr>
            <a:spLocks noGrp="1"/>
          </p:cNvSpPr>
          <p:nvPr>
            <p:ph type="body"/>
          </p:nvPr>
        </p:nvSpPr>
        <p:spPr>
          <a:xfrm>
            <a:off x="8521920" y="587448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38" name="PlaceHolder 7"/>
          <p:cNvSpPr>
            <a:spLocks noGrp="1"/>
          </p:cNvSpPr>
          <p:nvPr>
            <p:ph type="body"/>
          </p:nvPr>
        </p:nvSpPr>
        <p:spPr>
          <a:xfrm>
            <a:off x="10325160" y="587448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44" name="PlaceHolder 2"/>
          <p:cNvSpPr>
            <a:spLocks noGrp="1"/>
          </p:cNvSpPr>
          <p:nvPr>
            <p:ph type="subTitle"/>
          </p:nvPr>
        </p:nvSpPr>
        <p:spPr>
          <a:xfrm>
            <a:off x="6718320" y="2590920"/>
            <a:ext cx="5333760" cy="62863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46" name="PlaceHolder 2"/>
          <p:cNvSpPr>
            <a:spLocks noGrp="1"/>
          </p:cNvSpPr>
          <p:nvPr>
            <p:ph type="body"/>
          </p:nvPr>
        </p:nvSpPr>
        <p:spPr>
          <a:xfrm>
            <a:off x="6718320" y="2590920"/>
            <a:ext cx="5333760" cy="628632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48" name="PlaceHolder 2"/>
          <p:cNvSpPr>
            <a:spLocks noGrp="1"/>
          </p:cNvSpPr>
          <p:nvPr>
            <p:ph type="body"/>
          </p:nvPr>
        </p:nvSpPr>
        <p:spPr>
          <a:xfrm>
            <a:off x="671832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49" name="PlaceHolder 3"/>
          <p:cNvSpPr>
            <a:spLocks noGrp="1"/>
          </p:cNvSpPr>
          <p:nvPr>
            <p:ph type="body"/>
          </p:nvPr>
        </p:nvSpPr>
        <p:spPr>
          <a:xfrm>
            <a:off x="945180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952560" y="254160"/>
            <a:ext cx="11099520" cy="100069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53" name="PlaceHolder 2"/>
          <p:cNvSpPr>
            <a:spLocks noGrp="1"/>
          </p:cNvSpPr>
          <p:nvPr>
            <p:ph type="body"/>
          </p:nvPr>
        </p:nvSpPr>
        <p:spPr>
          <a:xfrm>
            <a:off x="671832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54" name="PlaceHolder 3"/>
          <p:cNvSpPr>
            <a:spLocks noGrp="1"/>
          </p:cNvSpPr>
          <p:nvPr>
            <p:ph type="body"/>
          </p:nvPr>
        </p:nvSpPr>
        <p:spPr>
          <a:xfrm>
            <a:off x="945180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55" name="PlaceHolder 4"/>
          <p:cNvSpPr>
            <a:spLocks noGrp="1"/>
          </p:cNvSpPr>
          <p:nvPr>
            <p:ph type="body"/>
          </p:nvPr>
        </p:nvSpPr>
        <p:spPr>
          <a:xfrm>
            <a:off x="671832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4" name="PlaceHolder 2"/>
          <p:cNvSpPr>
            <a:spLocks noGrp="1"/>
          </p:cNvSpPr>
          <p:nvPr>
            <p:ph type="subTitle"/>
          </p:nvPr>
        </p:nvSpPr>
        <p:spPr>
          <a:xfrm>
            <a:off x="6718320" y="2590920"/>
            <a:ext cx="5333760" cy="62863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57" name="PlaceHolder 2"/>
          <p:cNvSpPr>
            <a:spLocks noGrp="1"/>
          </p:cNvSpPr>
          <p:nvPr>
            <p:ph type="body"/>
          </p:nvPr>
        </p:nvSpPr>
        <p:spPr>
          <a:xfrm>
            <a:off x="671832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58" name="PlaceHolder 3"/>
          <p:cNvSpPr>
            <a:spLocks noGrp="1"/>
          </p:cNvSpPr>
          <p:nvPr>
            <p:ph type="body"/>
          </p:nvPr>
        </p:nvSpPr>
        <p:spPr>
          <a:xfrm>
            <a:off x="945180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59" name="PlaceHolder 4"/>
          <p:cNvSpPr>
            <a:spLocks noGrp="1"/>
          </p:cNvSpPr>
          <p:nvPr>
            <p:ph type="body"/>
          </p:nvPr>
        </p:nvSpPr>
        <p:spPr>
          <a:xfrm>
            <a:off x="945180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61" name="PlaceHolder 2"/>
          <p:cNvSpPr>
            <a:spLocks noGrp="1"/>
          </p:cNvSpPr>
          <p:nvPr>
            <p:ph type="body"/>
          </p:nvPr>
        </p:nvSpPr>
        <p:spPr>
          <a:xfrm>
            <a:off x="671832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62" name="PlaceHolder 3"/>
          <p:cNvSpPr>
            <a:spLocks noGrp="1"/>
          </p:cNvSpPr>
          <p:nvPr>
            <p:ph type="body"/>
          </p:nvPr>
        </p:nvSpPr>
        <p:spPr>
          <a:xfrm>
            <a:off x="945180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63" name="PlaceHolder 4"/>
          <p:cNvSpPr>
            <a:spLocks noGrp="1"/>
          </p:cNvSpPr>
          <p:nvPr>
            <p:ph type="body"/>
          </p:nvPr>
        </p:nvSpPr>
        <p:spPr>
          <a:xfrm>
            <a:off x="6718320" y="5874480"/>
            <a:ext cx="533376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65" name="PlaceHolder 2"/>
          <p:cNvSpPr>
            <a:spLocks noGrp="1"/>
          </p:cNvSpPr>
          <p:nvPr>
            <p:ph type="body"/>
          </p:nvPr>
        </p:nvSpPr>
        <p:spPr>
          <a:xfrm>
            <a:off x="6718320" y="2590920"/>
            <a:ext cx="533376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66" name="PlaceHolder 3"/>
          <p:cNvSpPr>
            <a:spLocks noGrp="1"/>
          </p:cNvSpPr>
          <p:nvPr>
            <p:ph type="body"/>
          </p:nvPr>
        </p:nvSpPr>
        <p:spPr>
          <a:xfrm>
            <a:off x="6718320" y="5874480"/>
            <a:ext cx="533376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68" name="PlaceHolder 2"/>
          <p:cNvSpPr>
            <a:spLocks noGrp="1"/>
          </p:cNvSpPr>
          <p:nvPr>
            <p:ph type="body"/>
          </p:nvPr>
        </p:nvSpPr>
        <p:spPr>
          <a:xfrm>
            <a:off x="671832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69" name="PlaceHolder 3"/>
          <p:cNvSpPr>
            <a:spLocks noGrp="1"/>
          </p:cNvSpPr>
          <p:nvPr>
            <p:ph type="body"/>
          </p:nvPr>
        </p:nvSpPr>
        <p:spPr>
          <a:xfrm>
            <a:off x="945180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0" name="PlaceHolder 4"/>
          <p:cNvSpPr>
            <a:spLocks noGrp="1"/>
          </p:cNvSpPr>
          <p:nvPr>
            <p:ph type="body"/>
          </p:nvPr>
        </p:nvSpPr>
        <p:spPr>
          <a:xfrm>
            <a:off x="671832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1" name="PlaceHolder 5"/>
          <p:cNvSpPr>
            <a:spLocks noGrp="1"/>
          </p:cNvSpPr>
          <p:nvPr>
            <p:ph type="body"/>
          </p:nvPr>
        </p:nvSpPr>
        <p:spPr>
          <a:xfrm>
            <a:off x="945180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73" name="PlaceHolder 2"/>
          <p:cNvSpPr>
            <a:spLocks noGrp="1"/>
          </p:cNvSpPr>
          <p:nvPr>
            <p:ph type="body"/>
          </p:nvPr>
        </p:nvSpPr>
        <p:spPr>
          <a:xfrm>
            <a:off x="6718320" y="259092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4" name="PlaceHolder 3"/>
          <p:cNvSpPr>
            <a:spLocks noGrp="1"/>
          </p:cNvSpPr>
          <p:nvPr>
            <p:ph type="body"/>
          </p:nvPr>
        </p:nvSpPr>
        <p:spPr>
          <a:xfrm>
            <a:off x="8521920" y="259092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5" name="PlaceHolder 4"/>
          <p:cNvSpPr>
            <a:spLocks noGrp="1"/>
          </p:cNvSpPr>
          <p:nvPr>
            <p:ph type="body"/>
          </p:nvPr>
        </p:nvSpPr>
        <p:spPr>
          <a:xfrm>
            <a:off x="10325160" y="259092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6" name="PlaceHolder 5"/>
          <p:cNvSpPr>
            <a:spLocks noGrp="1"/>
          </p:cNvSpPr>
          <p:nvPr>
            <p:ph type="body"/>
          </p:nvPr>
        </p:nvSpPr>
        <p:spPr>
          <a:xfrm>
            <a:off x="6718320" y="587448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7" name="PlaceHolder 6"/>
          <p:cNvSpPr>
            <a:spLocks noGrp="1"/>
          </p:cNvSpPr>
          <p:nvPr>
            <p:ph type="body"/>
          </p:nvPr>
        </p:nvSpPr>
        <p:spPr>
          <a:xfrm>
            <a:off x="8521920" y="587448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78" name="PlaceHolder 7"/>
          <p:cNvSpPr>
            <a:spLocks noGrp="1"/>
          </p:cNvSpPr>
          <p:nvPr>
            <p:ph type="body"/>
          </p:nvPr>
        </p:nvSpPr>
        <p:spPr>
          <a:xfrm>
            <a:off x="10325160" y="5874480"/>
            <a:ext cx="17172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6" name="PlaceHolder 2"/>
          <p:cNvSpPr>
            <a:spLocks noGrp="1"/>
          </p:cNvSpPr>
          <p:nvPr>
            <p:ph type="body"/>
          </p:nvPr>
        </p:nvSpPr>
        <p:spPr>
          <a:xfrm>
            <a:off x="6718320" y="2590920"/>
            <a:ext cx="5333760" cy="628632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8" name="PlaceHolder 2"/>
          <p:cNvSpPr>
            <a:spLocks noGrp="1"/>
          </p:cNvSpPr>
          <p:nvPr>
            <p:ph type="body"/>
          </p:nvPr>
        </p:nvSpPr>
        <p:spPr>
          <a:xfrm>
            <a:off x="671832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9" name="PlaceHolder 3"/>
          <p:cNvSpPr>
            <a:spLocks noGrp="1"/>
          </p:cNvSpPr>
          <p:nvPr>
            <p:ph type="body"/>
          </p:nvPr>
        </p:nvSpPr>
        <p:spPr>
          <a:xfrm>
            <a:off x="945180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952560" y="254160"/>
            <a:ext cx="11099520" cy="1000692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13" name="PlaceHolder 2"/>
          <p:cNvSpPr>
            <a:spLocks noGrp="1"/>
          </p:cNvSpPr>
          <p:nvPr>
            <p:ph type="body"/>
          </p:nvPr>
        </p:nvSpPr>
        <p:spPr>
          <a:xfrm>
            <a:off x="671832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14" name="PlaceHolder 3"/>
          <p:cNvSpPr>
            <a:spLocks noGrp="1"/>
          </p:cNvSpPr>
          <p:nvPr>
            <p:ph type="body"/>
          </p:nvPr>
        </p:nvSpPr>
        <p:spPr>
          <a:xfrm>
            <a:off x="945180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15" name="PlaceHolder 4"/>
          <p:cNvSpPr>
            <a:spLocks noGrp="1"/>
          </p:cNvSpPr>
          <p:nvPr>
            <p:ph type="body"/>
          </p:nvPr>
        </p:nvSpPr>
        <p:spPr>
          <a:xfrm>
            <a:off x="671832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17" name="PlaceHolder 2"/>
          <p:cNvSpPr>
            <a:spLocks noGrp="1"/>
          </p:cNvSpPr>
          <p:nvPr>
            <p:ph type="body"/>
          </p:nvPr>
        </p:nvSpPr>
        <p:spPr>
          <a:xfrm>
            <a:off x="6718320" y="2590920"/>
            <a:ext cx="2602800" cy="628632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18" name="PlaceHolder 3"/>
          <p:cNvSpPr>
            <a:spLocks noGrp="1"/>
          </p:cNvSpPr>
          <p:nvPr>
            <p:ph type="body"/>
          </p:nvPr>
        </p:nvSpPr>
        <p:spPr>
          <a:xfrm>
            <a:off x="945180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19" name="PlaceHolder 4"/>
          <p:cNvSpPr>
            <a:spLocks noGrp="1"/>
          </p:cNvSpPr>
          <p:nvPr>
            <p:ph type="body"/>
          </p:nvPr>
        </p:nvSpPr>
        <p:spPr>
          <a:xfrm>
            <a:off x="9451800" y="587448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52560" y="254160"/>
            <a:ext cx="11099520" cy="2158560"/>
          </a:xfrm>
          <a:prstGeom prst="rect">
            <a:avLst/>
          </a:prstGeom>
        </p:spPr>
        <p:txBody>
          <a:bodyPr lIns="0" rIns="0" tIns="0" bIns="0" anchor="ctr"/>
          <a:p>
            <a:pPr algn="ctr"/>
            <a:endParaRPr b="0" lang="en-CA" sz="2400" spc="-1" strike="noStrike">
              <a:solidFill>
                <a:srgbClr val="000000"/>
              </a:solidFill>
              <a:latin typeface="Helvetica Neue"/>
            </a:endParaRPr>
          </a:p>
        </p:txBody>
      </p:sp>
      <p:sp>
        <p:nvSpPr>
          <p:cNvPr id="21" name="PlaceHolder 2"/>
          <p:cNvSpPr>
            <a:spLocks noGrp="1"/>
          </p:cNvSpPr>
          <p:nvPr>
            <p:ph type="body"/>
          </p:nvPr>
        </p:nvSpPr>
        <p:spPr>
          <a:xfrm>
            <a:off x="671832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22" name="PlaceHolder 3"/>
          <p:cNvSpPr>
            <a:spLocks noGrp="1"/>
          </p:cNvSpPr>
          <p:nvPr>
            <p:ph type="body"/>
          </p:nvPr>
        </p:nvSpPr>
        <p:spPr>
          <a:xfrm>
            <a:off x="9451800" y="2590920"/>
            <a:ext cx="2602800" cy="2998440"/>
          </a:xfrm>
          <a:prstGeom prst="rect">
            <a:avLst/>
          </a:prstGeom>
        </p:spPr>
        <p:txBody>
          <a:bodyPr lIns="0" rIns="0" tIns="0" bIns="0">
            <a:normAutofit/>
          </a:bodyPr>
          <a:p>
            <a:endParaRPr b="0" lang="en-CA" sz="3200" spc="-1" strike="noStrike">
              <a:solidFill>
                <a:srgbClr val="000000"/>
              </a:solidFill>
              <a:latin typeface="Helvetica Neue"/>
            </a:endParaRPr>
          </a:p>
        </p:txBody>
      </p:sp>
      <p:sp>
        <p:nvSpPr>
          <p:cNvPr id="23" name="PlaceHolder 4"/>
          <p:cNvSpPr>
            <a:spLocks noGrp="1"/>
          </p:cNvSpPr>
          <p:nvPr>
            <p:ph type="body"/>
          </p:nvPr>
        </p:nvSpPr>
        <p:spPr>
          <a:xfrm>
            <a:off x="6718320" y="5874480"/>
            <a:ext cx="5333760" cy="2998440"/>
          </a:xfrm>
          <a:prstGeom prst="rect">
            <a:avLst/>
          </a:prstGeom>
        </p:spPr>
        <p:txBody>
          <a:bodyPr lIns="0" rIns="0" tIns="0" bIns="0">
            <a:normAutofit/>
          </a:bodyPr>
          <a:p>
            <a:endParaRPr b="0" lang="en-CA" sz="3200" spc="-1" strike="noStrike">
              <a:solidFill>
                <a:srgbClr val="000000"/>
              </a:solidFill>
              <a:latin typeface="Helvetica Neue"/>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70080" y="1638360"/>
            <a:ext cx="10464480" cy="3301560"/>
          </a:xfrm>
          <a:prstGeom prst="rect">
            <a:avLst/>
          </a:prstGeom>
        </p:spPr>
        <p:txBody>
          <a:bodyPr lIns="50760" rIns="50760" tIns="50760" bIns="50760" anchor="b"/>
          <a:p>
            <a:pPr algn="ctr">
              <a:lnSpc>
                <a:spcPct val="100000"/>
              </a:lnSpc>
            </a:pPr>
            <a:r>
              <a:rPr b="0" lang="en-CA" sz="8000" spc="-1" strike="noStrike">
                <a:solidFill>
                  <a:srgbClr val="000000"/>
                </a:solidFill>
                <a:latin typeface="Helvetica Neue Medium"/>
                <a:ea typeface="Helvetica Neue Medium"/>
              </a:rPr>
              <a:t>Title Text</a:t>
            </a:r>
            <a:endParaRPr b="0" lang="en-CA" sz="8000" spc="-1" strike="noStrike">
              <a:solidFill>
                <a:srgbClr val="000000"/>
              </a:solidFill>
              <a:latin typeface="Helvetica Neue"/>
            </a:endParaRPr>
          </a:p>
        </p:txBody>
      </p:sp>
      <p:sp>
        <p:nvSpPr>
          <p:cNvPr id="1" name="PlaceHolder 2"/>
          <p:cNvSpPr>
            <a:spLocks noGrp="1"/>
          </p:cNvSpPr>
          <p:nvPr>
            <p:ph type="body"/>
          </p:nvPr>
        </p:nvSpPr>
        <p:spPr>
          <a:xfrm>
            <a:off x="1270080" y="5041800"/>
            <a:ext cx="10464480" cy="1130040"/>
          </a:xfrm>
          <a:prstGeom prst="rect">
            <a:avLst/>
          </a:prstGeom>
        </p:spPr>
        <p:txBody>
          <a:bodyPr lIns="50760" rIns="50760" tIns="50760" bIns="50760"/>
          <a:p>
            <a:pPr marL="432000" indent="-324000" algn="ctr">
              <a:lnSpc>
                <a:spcPct val="100000"/>
              </a:lnSpc>
              <a:buClr>
                <a:srgbClr val="000000"/>
              </a:buClr>
              <a:buSzPct val="45000"/>
              <a:buFont typeface="Wingdings" charset="2"/>
              <a:buChar char=""/>
            </a:pPr>
            <a:r>
              <a:rPr b="0" lang="en-CA" sz="3700" spc="-1" strike="noStrike">
                <a:solidFill>
                  <a:srgbClr val="000000"/>
                </a:solidFill>
                <a:latin typeface="Helvetica Neue"/>
                <a:ea typeface="Helvetica Neue"/>
              </a:rPr>
              <a:t>Body Level One</a:t>
            </a:r>
            <a:endParaRPr b="0" lang="en-CA" sz="37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CA" sz="3700" spc="-1" strike="noStrike">
                <a:solidFill>
                  <a:srgbClr val="000000"/>
                </a:solidFill>
                <a:latin typeface="Helvetica Neue"/>
                <a:ea typeface="Helvetica Neue"/>
              </a:rPr>
              <a:t>Body Level Two</a:t>
            </a:r>
            <a:endParaRPr b="0" lang="en-CA" sz="37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n-CA" sz="3700" spc="-1" strike="noStrike">
                <a:solidFill>
                  <a:srgbClr val="000000"/>
                </a:solidFill>
                <a:latin typeface="Helvetica Neue"/>
                <a:ea typeface="Helvetica Neue"/>
              </a:rPr>
              <a:t>Body Level Three</a:t>
            </a:r>
            <a:endParaRPr b="0" lang="en-CA" sz="37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n-CA" sz="3700" spc="-1" strike="noStrike">
                <a:solidFill>
                  <a:srgbClr val="000000"/>
                </a:solidFill>
                <a:latin typeface="Helvetica Neue"/>
                <a:ea typeface="Helvetica Neue"/>
              </a:rPr>
              <a:t>Body Level Four</a:t>
            </a:r>
            <a:endParaRPr b="0" lang="en-CA" sz="37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n-CA" sz="3700" spc="-1" strike="noStrike">
                <a:solidFill>
                  <a:srgbClr val="000000"/>
                </a:solidFill>
                <a:latin typeface="Helvetica Neue"/>
                <a:ea typeface="Helvetica Neue"/>
              </a:rPr>
              <a:t>Body Level Five</a:t>
            </a:r>
            <a:endParaRPr b="0" lang="en-CA" sz="3700" spc="-1" strike="noStrike">
              <a:solidFill>
                <a:srgbClr val="000000"/>
              </a:solidFill>
              <a:latin typeface="Helvetica Neue"/>
            </a:endParaRPr>
          </a:p>
        </p:txBody>
      </p:sp>
      <p:sp>
        <p:nvSpPr>
          <p:cNvPr id="2" name="PlaceHolder 3"/>
          <p:cNvSpPr>
            <a:spLocks noGrp="1"/>
          </p:cNvSpPr>
          <p:nvPr>
            <p:ph type="sldNum"/>
          </p:nvPr>
        </p:nvSpPr>
        <p:spPr>
          <a:xfrm>
            <a:off x="6328800" y="9296280"/>
            <a:ext cx="339840" cy="324000"/>
          </a:xfrm>
          <a:prstGeom prst="rect">
            <a:avLst/>
          </a:prstGeom>
        </p:spPr>
        <p:txBody>
          <a:bodyPr lIns="50760" rIns="50760" tIns="50760" bIns="50760"/>
          <a:p>
            <a:endParaRPr b="0" lang="en-CA"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body"/>
          </p:nvPr>
        </p:nvSpPr>
        <p:spPr>
          <a:xfrm>
            <a:off x="6718320" y="2590920"/>
            <a:ext cx="5333760" cy="62863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solidFill>
                  <a:srgbClr val="000000"/>
                </a:solidFill>
                <a:latin typeface="Helvetica Neue"/>
              </a:rPr>
              <a:t>Click to edit the outline text format</a:t>
            </a:r>
            <a:endParaRPr b="0" lang="en-CA" sz="32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CA" sz="3200" spc="-1" strike="noStrike">
                <a:solidFill>
                  <a:srgbClr val="000000"/>
                </a:solidFill>
                <a:latin typeface="Helvetica Neue"/>
              </a:rPr>
              <a:t>Second Outline Level</a:t>
            </a:r>
            <a:endParaRPr b="0" lang="en-CA" sz="32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n-CA" sz="3200" spc="-1" strike="noStrike">
                <a:solidFill>
                  <a:srgbClr val="000000"/>
                </a:solidFill>
                <a:latin typeface="Helvetica Neue"/>
              </a:rPr>
              <a:t>Third Outline Level</a:t>
            </a:r>
            <a:endParaRPr b="0" lang="en-CA" sz="32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n-CA" sz="3200" spc="-1" strike="noStrike">
                <a:solidFill>
                  <a:srgbClr val="000000"/>
                </a:solidFill>
                <a:latin typeface="Helvetica Neue"/>
              </a:rPr>
              <a:t>Fourth Outline Level</a:t>
            </a:r>
            <a:endParaRPr b="0" lang="en-CA" sz="32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n-CA" sz="2000" spc="-1" strike="noStrike">
                <a:solidFill>
                  <a:srgbClr val="000000"/>
                </a:solidFill>
                <a:latin typeface="Helvetica Neue"/>
              </a:rPr>
              <a:t>Fifth Outline Level</a:t>
            </a:r>
            <a:endParaRPr b="0" lang="en-CA" sz="20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n-CA" sz="2000" spc="-1" strike="noStrike">
                <a:solidFill>
                  <a:srgbClr val="000000"/>
                </a:solidFill>
                <a:latin typeface="Helvetica Neue"/>
              </a:rPr>
              <a:t>Sixth Outline Level</a:t>
            </a:r>
            <a:endParaRPr b="0" lang="en-CA" sz="20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n-CA" sz="2000" spc="-1" strike="noStrike">
                <a:solidFill>
                  <a:srgbClr val="000000"/>
                </a:solidFill>
                <a:latin typeface="Helvetica Neue"/>
              </a:rPr>
              <a:t>Seventh Outline Level</a:t>
            </a:r>
            <a:endParaRPr b="0" lang="en-CA" sz="2000" spc="-1" strike="noStrike">
              <a:solidFill>
                <a:srgbClr val="000000"/>
              </a:solidFill>
              <a:latin typeface="Helvetica Neue"/>
            </a:endParaRPr>
          </a:p>
        </p:txBody>
      </p:sp>
      <p:sp>
        <p:nvSpPr>
          <p:cNvPr id="40" name="PlaceHolder 2"/>
          <p:cNvSpPr>
            <a:spLocks noGrp="1"/>
          </p:cNvSpPr>
          <p:nvPr>
            <p:ph type="title"/>
          </p:nvPr>
        </p:nvSpPr>
        <p:spPr>
          <a:xfrm>
            <a:off x="952560" y="254160"/>
            <a:ext cx="11099520" cy="2158560"/>
          </a:xfrm>
          <a:prstGeom prst="rect">
            <a:avLst/>
          </a:prstGeom>
        </p:spPr>
        <p:txBody>
          <a:bodyPr lIns="50760" rIns="50760" tIns="50760" bIns="50760" anchor="ctr"/>
          <a:p>
            <a:pPr algn="ctr">
              <a:lnSpc>
                <a:spcPct val="100000"/>
              </a:lnSpc>
            </a:pPr>
            <a:r>
              <a:rPr b="0" lang="en-CA" sz="8000" spc="-1" strike="noStrike">
                <a:solidFill>
                  <a:srgbClr val="000000"/>
                </a:solidFill>
                <a:latin typeface="Helvetica Neue Medium"/>
                <a:ea typeface="Helvetica Neue Medium"/>
              </a:rPr>
              <a:t>Title Text</a:t>
            </a:r>
            <a:endParaRPr b="0" lang="en-CA" sz="8000" spc="-1" strike="noStrike">
              <a:solidFill>
                <a:srgbClr val="000000"/>
              </a:solidFill>
              <a:latin typeface="Helvetica Neue"/>
            </a:endParaRPr>
          </a:p>
        </p:txBody>
      </p:sp>
      <p:sp>
        <p:nvSpPr>
          <p:cNvPr id="41" name="PlaceHolder 3"/>
          <p:cNvSpPr>
            <a:spLocks noGrp="1"/>
          </p:cNvSpPr>
          <p:nvPr>
            <p:ph type="body"/>
          </p:nvPr>
        </p:nvSpPr>
        <p:spPr>
          <a:xfrm>
            <a:off x="952560" y="2590920"/>
            <a:ext cx="5333760" cy="6286320"/>
          </a:xfrm>
          <a:prstGeom prst="rect">
            <a:avLst/>
          </a:prstGeom>
        </p:spPr>
        <p:txBody>
          <a:bodyPr lIns="50760" rIns="50760" tIns="50760" bIns="50760" anchor="ctr"/>
          <a:p>
            <a:pPr marL="343080" indent="-342720">
              <a:lnSpc>
                <a:spcPct val="100000"/>
              </a:lnSpc>
              <a:spcBef>
                <a:spcPts val="3200"/>
              </a:spcBef>
              <a:buClr>
                <a:srgbClr val="000000"/>
              </a:buClr>
              <a:buSzPct val="145000"/>
              <a:buFont typeface="Symbol" charset="2"/>
              <a:buChar char=""/>
            </a:pPr>
            <a:r>
              <a:rPr b="0" lang="en-CA" sz="2800" spc="-1" strike="noStrike">
                <a:solidFill>
                  <a:srgbClr val="000000"/>
                </a:solidFill>
                <a:latin typeface="Helvetica Neue"/>
                <a:ea typeface="Helvetica Neue"/>
              </a:rPr>
              <a:t>Body Level One</a:t>
            </a:r>
            <a:endParaRPr b="0" lang="en-CA" sz="2800" spc="-1" strike="noStrike">
              <a:solidFill>
                <a:srgbClr val="000000"/>
              </a:solidFill>
              <a:latin typeface="Helvetica Neue"/>
            </a:endParaRPr>
          </a:p>
          <a:p>
            <a:pPr lvl="1" marL="685800" indent="-342720">
              <a:lnSpc>
                <a:spcPct val="100000"/>
              </a:lnSpc>
              <a:spcBef>
                <a:spcPts val="3200"/>
              </a:spcBef>
              <a:buClr>
                <a:srgbClr val="000000"/>
              </a:buClr>
              <a:buSzPct val="145000"/>
              <a:buFont typeface="Symbol" charset="2"/>
              <a:buChar char=""/>
            </a:pPr>
            <a:r>
              <a:rPr b="0" lang="en-CA" sz="2800" spc="-1" strike="noStrike">
                <a:solidFill>
                  <a:srgbClr val="000000"/>
                </a:solidFill>
                <a:latin typeface="Helvetica Neue"/>
                <a:ea typeface="Helvetica Neue"/>
              </a:rPr>
              <a:t>Body Level Two</a:t>
            </a:r>
            <a:endParaRPr b="0" lang="en-CA" sz="2800" spc="-1" strike="noStrike">
              <a:solidFill>
                <a:srgbClr val="000000"/>
              </a:solidFill>
              <a:latin typeface="Helvetica Neue"/>
            </a:endParaRPr>
          </a:p>
          <a:p>
            <a:pPr lvl="2" marL="1028880" indent="-342720">
              <a:lnSpc>
                <a:spcPct val="100000"/>
              </a:lnSpc>
              <a:spcBef>
                <a:spcPts val="3200"/>
              </a:spcBef>
              <a:buClr>
                <a:srgbClr val="000000"/>
              </a:buClr>
              <a:buSzPct val="145000"/>
              <a:buFont typeface="Symbol" charset="2"/>
              <a:buChar char=""/>
            </a:pPr>
            <a:r>
              <a:rPr b="0" lang="en-CA" sz="2800" spc="-1" strike="noStrike">
                <a:solidFill>
                  <a:srgbClr val="000000"/>
                </a:solidFill>
                <a:latin typeface="Helvetica Neue"/>
                <a:ea typeface="Helvetica Neue"/>
              </a:rPr>
              <a:t>Body Level Three</a:t>
            </a:r>
            <a:endParaRPr b="0" lang="en-CA" sz="2800" spc="-1" strike="noStrike">
              <a:solidFill>
                <a:srgbClr val="000000"/>
              </a:solidFill>
              <a:latin typeface="Helvetica Neue"/>
            </a:endParaRPr>
          </a:p>
          <a:p>
            <a:pPr lvl="3" marL="1371600" indent="-342720">
              <a:lnSpc>
                <a:spcPct val="100000"/>
              </a:lnSpc>
              <a:spcBef>
                <a:spcPts val="3200"/>
              </a:spcBef>
              <a:buClr>
                <a:srgbClr val="000000"/>
              </a:buClr>
              <a:buSzPct val="145000"/>
              <a:buFont typeface="Symbol" charset="2"/>
              <a:buChar char=""/>
            </a:pPr>
            <a:r>
              <a:rPr b="0" lang="en-CA" sz="2800" spc="-1" strike="noStrike">
                <a:solidFill>
                  <a:srgbClr val="000000"/>
                </a:solidFill>
                <a:latin typeface="Helvetica Neue"/>
                <a:ea typeface="Helvetica Neue"/>
              </a:rPr>
              <a:t>Body Level Four</a:t>
            </a:r>
            <a:endParaRPr b="0" lang="en-CA" sz="2800" spc="-1" strike="noStrike">
              <a:solidFill>
                <a:srgbClr val="000000"/>
              </a:solidFill>
              <a:latin typeface="Helvetica Neue"/>
            </a:endParaRPr>
          </a:p>
          <a:p>
            <a:pPr lvl="4" marL="1714680" indent="-342720">
              <a:lnSpc>
                <a:spcPct val="100000"/>
              </a:lnSpc>
              <a:spcBef>
                <a:spcPts val="3200"/>
              </a:spcBef>
              <a:buClr>
                <a:srgbClr val="000000"/>
              </a:buClr>
              <a:buSzPct val="145000"/>
              <a:buFont typeface="Symbol" charset="2"/>
              <a:buChar char=""/>
            </a:pPr>
            <a:r>
              <a:rPr b="0" lang="en-CA" sz="2800" spc="-1" strike="noStrike">
                <a:solidFill>
                  <a:srgbClr val="000000"/>
                </a:solidFill>
                <a:latin typeface="Helvetica Neue"/>
                <a:ea typeface="Helvetica Neue"/>
              </a:rPr>
              <a:t>Body Level Five</a:t>
            </a:r>
            <a:endParaRPr b="0" lang="en-CA" sz="2800" spc="-1" strike="noStrike">
              <a:solidFill>
                <a:srgbClr val="000000"/>
              </a:solidFill>
              <a:latin typeface="Helvetica Neue"/>
            </a:endParaRPr>
          </a:p>
        </p:txBody>
      </p:sp>
      <p:sp>
        <p:nvSpPr>
          <p:cNvPr id="42" name="PlaceHolder 4"/>
          <p:cNvSpPr>
            <a:spLocks noGrp="1"/>
          </p:cNvSpPr>
          <p:nvPr>
            <p:ph type="sldNum"/>
          </p:nvPr>
        </p:nvSpPr>
        <p:spPr>
          <a:xfrm>
            <a:off x="6328800" y="9296280"/>
            <a:ext cx="339840" cy="342720"/>
          </a:xfrm>
          <a:prstGeom prst="rect">
            <a:avLst/>
          </a:prstGeom>
        </p:spPr>
        <p:txBody>
          <a:bodyPr lIns="50760" rIns="50760" tIns="50760" bIns="50760"/>
          <a:p>
            <a:endParaRPr b="0" lang="en-CA"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hyperlink" Target="https://aws.amazon.com/" TargetMode="External"/><Relationship Id="rId2" Type="http://schemas.openxmlformats.org/officeDocument/2006/relationships/hyperlink" Target="https://portal.aws.amazon.com/gp/aws/developer/registration/index.html" TargetMode="Externa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Shape 1"/>
          <p:cNvSpPr txBox="1"/>
          <p:nvPr/>
        </p:nvSpPr>
        <p:spPr>
          <a:xfrm>
            <a:off x="933120" y="2921040"/>
            <a:ext cx="11138400" cy="3301560"/>
          </a:xfrm>
          <a:prstGeom prst="rect">
            <a:avLst/>
          </a:prstGeom>
          <a:noFill/>
          <a:ln w="12600">
            <a:noFill/>
          </a:ln>
        </p:spPr>
        <p:txBody>
          <a:bodyPr lIns="50760" rIns="50760" tIns="50760" bIns="50760" anchor="ctr"/>
          <a:p>
            <a:pPr algn="ctr">
              <a:lnSpc>
                <a:spcPct val="100000"/>
              </a:lnSpc>
            </a:pPr>
            <a:r>
              <a:rPr b="0" lang="en-CA" sz="6890" spc="-1" strike="noStrike">
                <a:solidFill>
                  <a:srgbClr val="fe9301"/>
                </a:solidFill>
                <a:latin typeface="Helvetica Neue Medium"/>
                <a:ea typeface="Helvetica Neue Medium"/>
              </a:rPr>
              <a:t>Creat</a:t>
            </a:r>
            <a:r>
              <a:rPr b="0" lang="en-CA" sz="6890" spc="-1" strike="noStrike">
                <a:solidFill>
                  <a:srgbClr val="fe9301"/>
                </a:solidFill>
                <a:latin typeface="Helvetica Neue Medium"/>
                <a:ea typeface="Helvetica Neue Medium"/>
              </a:rPr>
              <a:t>e an </a:t>
            </a:r>
            <a:r>
              <a:rPr b="0" lang="en-CA" sz="6890" spc="-1" strike="noStrike">
                <a:solidFill>
                  <a:srgbClr val="fe9301"/>
                </a:solidFill>
                <a:latin typeface="Helvetica Neue Medium"/>
                <a:ea typeface="Helvetica Neue Medium"/>
              </a:rPr>
              <a:t>aws </a:t>
            </a:r>
            <a:r>
              <a:rPr b="0" lang="en-CA" sz="6890" spc="-1" strike="noStrike">
                <a:solidFill>
                  <a:srgbClr val="fe9301"/>
                </a:solidFill>
                <a:latin typeface="Helvetica Neue Medium"/>
                <a:ea typeface="Helvetica Neue Medium"/>
              </a:rPr>
              <a:t>accou</a:t>
            </a:r>
            <a:r>
              <a:rPr b="0" lang="en-CA" sz="6890" spc="-1" strike="noStrike">
                <a:solidFill>
                  <a:srgbClr val="fe9301"/>
                </a:solidFill>
                <a:latin typeface="Helvetica Neue Medium"/>
                <a:ea typeface="Helvetica Neue Medium"/>
              </a:rPr>
              <a:t>nt </a:t>
            </a:r>
            <a:r>
              <a:rPr b="0" lang="en-CA" sz="6890" spc="-1" strike="noStrike">
                <a:solidFill>
                  <a:srgbClr val="fe9301"/>
                </a:solidFill>
                <a:latin typeface="Helvetica Neue Medium"/>
                <a:ea typeface="Helvetica Neue Medium"/>
              </a:rPr>
              <a:t>and </a:t>
            </a:r>
            <a:r>
              <a:rPr b="0" lang="en-CA" sz="6890" spc="-1" strike="noStrike">
                <a:solidFill>
                  <a:srgbClr val="fe9301"/>
                </a:solidFill>
                <a:latin typeface="Helvetica Neue Medium"/>
                <a:ea typeface="Helvetica Neue Medium"/>
              </a:rPr>
              <a:t>IAM </a:t>
            </a:r>
            <a:r>
              <a:rPr b="0" lang="en-CA" sz="6890" spc="-1" strike="noStrike">
                <a:solidFill>
                  <a:srgbClr val="fe9301"/>
                </a:solidFill>
                <a:latin typeface="Helvetica Neue Medium"/>
                <a:ea typeface="Helvetica Neue Medium"/>
              </a:rPr>
              <a:t>user</a:t>
            </a:r>
            <a:endParaRPr b="0" lang="en-CA" sz="6890" spc="-1" strike="noStrike">
              <a:solidFill>
                <a:srgbClr val="000000"/>
              </a:solidFill>
              <a:latin typeface="Helvetica Neue"/>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148320" y="366120"/>
            <a:ext cx="403308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Root user sign in</a:t>
            </a:r>
            <a:endParaRPr b="0" lang="en-CA" sz="3700" spc="-1" strike="noStrike">
              <a:latin typeface="Arial"/>
            </a:endParaRPr>
          </a:p>
        </p:txBody>
      </p:sp>
      <p:sp>
        <p:nvSpPr>
          <p:cNvPr id="113" name="CustomShape 2"/>
          <p:cNvSpPr/>
          <p:nvPr/>
        </p:nvSpPr>
        <p:spPr>
          <a:xfrm>
            <a:off x="255960" y="991440"/>
            <a:ext cx="324504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Enter your password</a:t>
            </a:r>
            <a:endParaRPr b="0" lang="en-CA" sz="2400" spc="-1" strike="noStrike">
              <a:latin typeface="Arial"/>
            </a:endParaRPr>
          </a:p>
        </p:txBody>
      </p:sp>
      <p:pic>
        <p:nvPicPr>
          <p:cNvPr id="114" name="Screen Shot 2019-05-08 at 10.29.22 AM.png" descr=""/>
          <p:cNvPicPr/>
          <p:nvPr/>
        </p:nvPicPr>
        <p:blipFill>
          <a:blip r:embed="rId1"/>
          <a:stretch/>
        </p:blipFill>
        <p:spPr>
          <a:xfrm>
            <a:off x="0" y="1607400"/>
            <a:ext cx="13004280" cy="8265600"/>
          </a:xfrm>
          <a:prstGeom prst="rect">
            <a:avLst/>
          </a:prstGeom>
          <a:ln w="12600">
            <a:noFill/>
          </a:ln>
        </p:spPr>
      </p:pic>
      <p:pic>
        <p:nvPicPr>
          <p:cNvPr id="115" name="Rectangle" descr=""/>
          <p:cNvPicPr/>
          <p:nvPr/>
        </p:nvPicPr>
        <p:blipFill>
          <a:blip r:embed="rId2"/>
          <a:stretch/>
        </p:blipFill>
        <p:spPr>
          <a:xfrm>
            <a:off x="2720160" y="3174840"/>
            <a:ext cx="2930760" cy="34030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58760" y="366120"/>
            <a:ext cx="641196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AWS Management Console</a:t>
            </a:r>
            <a:endParaRPr b="0" lang="en-CA" sz="3700" spc="-1" strike="noStrike">
              <a:latin typeface="Arial"/>
            </a:endParaRPr>
          </a:p>
        </p:txBody>
      </p:sp>
      <p:sp>
        <p:nvSpPr>
          <p:cNvPr id="117" name="CustomShape 2"/>
          <p:cNvSpPr/>
          <p:nvPr/>
        </p:nvSpPr>
        <p:spPr>
          <a:xfrm>
            <a:off x="169920" y="991440"/>
            <a:ext cx="718920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Now you are in the AWS Management Console</a:t>
            </a:r>
            <a:endParaRPr b="0" lang="en-CA" sz="2400" spc="-1" strike="noStrike">
              <a:latin typeface="Arial"/>
            </a:endParaRPr>
          </a:p>
        </p:txBody>
      </p:sp>
      <p:pic>
        <p:nvPicPr>
          <p:cNvPr id="118" name="Screen Shot 2019-05-08 at 10.30.17 AM.png" descr=""/>
          <p:cNvPicPr/>
          <p:nvPr/>
        </p:nvPicPr>
        <p:blipFill>
          <a:blip r:embed="rId1"/>
          <a:stretch/>
        </p:blipFill>
        <p:spPr>
          <a:xfrm>
            <a:off x="0" y="1607400"/>
            <a:ext cx="13004280" cy="8265600"/>
          </a:xfrm>
          <a:prstGeom prst="rect">
            <a:avLst/>
          </a:prstGeom>
          <a:ln w="12600">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933120" y="2413080"/>
            <a:ext cx="11138400" cy="3301560"/>
          </a:xfrm>
          <a:prstGeom prst="rect">
            <a:avLst/>
          </a:prstGeom>
          <a:noFill/>
          <a:ln w="12600">
            <a:noFill/>
          </a:ln>
        </p:spPr>
        <p:txBody>
          <a:bodyPr lIns="50760" rIns="50760" tIns="50760" bIns="50760" anchor="ctr"/>
          <a:p>
            <a:pPr algn="ctr">
              <a:lnSpc>
                <a:spcPct val="100000"/>
              </a:lnSpc>
            </a:pPr>
            <a:r>
              <a:rPr b="0" lang="en-CA" sz="7030" spc="-1" strike="noStrike">
                <a:solidFill>
                  <a:srgbClr val="fe9301"/>
                </a:solidFill>
                <a:latin typeface="Helvetica Neue Medium"/>
                <a:ea typeface="Helvetica Neue Medium"/>
              </a:rPr>
              <a:t>Create an IAM user</a:t>
            </a:r>
            <a:endParaRPr b="0" lang="en-CA" sz="7030" spc="-1" strike="noStrike">
              <a:solidFill>
                <a:srgbClr val="000000"/>
              </a:solidFill>
              <a:latin typeface="Helvetica Neue"/>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933120" y="2413080"/>
            <a:ext cx="11138400" cy="3301560"/>
          </a:xfrm>
          <a:prstGeom prst="rect">
            <a:avLst/>
          </a:prstGeom>
          <a:noFill/>
          <a:ln w="12600">
            <a:noFill/>
          </a:ln>
        </p:spPr>
        <p:txBody>
          <a:bodyPr lIns="50760" rIns="50760" tIns="50760" bIns="50760" anchor="ctr"/>
          <a:p>
            <a:pPr algn="ctr">
              <a:lnSpc>
                <a:spcPct val="100000"/>
              </a:lnSpc>
            </a:pPr>
            <a:r>
              <a:rPr b="0" lang="en-CA" sz="4000" spc="-1" strike="noStrike">
                <a:solidFill>
                  <a:srgbClr val="000000"/>
                </a:solidFill>
                <a:latin typeface="Helvetica Neue Medium"/>
                <a:ea typeface="Helvetica Neue Medium"/>
              </a:rPr>
              <a:t>It is NOT best practice to use your root account for daily work. Let us create an IAM user, with administrator privileges, and use this user instead of the root user. </a:t>
            </a:r>
            <a:endParaRPr b="0" lang="en-CA" sz="4000" spc="-1" strike="noStrike">
              <a:solidFill>
                <a:srgbClr val="000000"/>
              </a:solidFill>
              <a:latin typeface="Helvetica Neue"/>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345960" y="366120"/>
            <a:ext cx="284580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Choose IAM</a:t>
            </a:r>
            <a:endParaRPr b="0" lang="en-CA" sz="3700" spc="-1" strike="noStrike">
              <a:latin typeface="Arial"/>
            </a:endParaRPr>
          </a:p>
        </p:txBody>
      </p:sp>
      <p:sp>
        <p:nvSpPr>
          <p:cNvPr id="122" name="CustomShape 2"/>
          <p:cNvSpPr/>
          <p:nvPr/>
        </p:nvSpPr>
        <p:spPr>
          <a:xfrm>
            <a:off x="345960" y="983160"/>
            <a:ext cx="1160280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Expand All services and choose IAM under Security, Identity, &amp; Compliance</a:t>
            </a:r>
            <a:endParaRPr b="0" lang="en-CA" sz="2400" spc="-1" strike="noStrike">
              <a:latin typeface="Arial"/>
            </a:endParaRPr>
          </a:p>
        </p:txBody>
      </p:sp>
      <p:pic>
        <p:nvPicPr>
          <p:cNvPr id="123" name="Screen Shot 2019-05-08 at 10.30.23 AM.png" descr=""/>
          <p:cNvPicPr/>
          <p:nvPr/>
        </p:nvPicPr>
        <p:blipFill>
          <a:blip r:embed="rId1"/>
          <a:stretch/>
        </p:blipFill>
        <p:spPr>
          <a:xfrm>
            <a:off x="0" y="1449720"/>
            <a:ext cx="13004280" cy="8265600"/>
          </a:xfrm>
          <a:prstGeom prst="rect">
            <a:avLst/>
          </a:prstGeom>
          <a:ln w="12600">
            <a:noFill/>
          </a:ln>
        </p:spPr>
      </p:pic>
      <p:pic>
        <p:nvPicPr>
          <p:cNvPr id="124" name="Rectangle" descr=""/>
          <p:cNvPicPr/>
          <p:nvPr/>
        </p:nvPicPr>
        <p:blipFill>
          <a:blip r:embed="rId2"/>
          <a:stretch/>
        </p:blipFill>
        <p:spPr>
          <a:xfrm>
            <a:off x="6060240" y="5676840"/>
            <a:ext cx="2308680" cy="646920"/>
          </a:xfrm>
          <a:prstGeom prst="rect">
            <a:avLst/>
          </a:prstGeom>
          <a:ln>
            <a:noFill/>
          </a:ln>
        </p:spPr>
      </p:pic>
      <p:pic>
        <p:nvPicPr>
          <p:cNvPr id="125" name="Rectangle" descr=""/>
          <p:cNvPicPr/>
          <p:nvPr/>
        </p:nvPicPr>
        <p:blipFill>
          <a:blip r:embed="rId3"/>
          <a:stretch/>
        </p:blipFill>
        <p:spPr>
          <a:xfrm>
            <a:off x="1463040" y="5416920"/>
            <a:ext cx="1316160" cy="46116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83960" y="366120"/>
            <a:ext cx="438804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Create a new user</a:t>
            </a:r>
            <a:endParaRPr b="0" lang="en-CA" sz="3700" spc="-1" strike="noStrike">
              <a:latin typeface="Arial"/>
            </a:endParaRPr>
          </a:p>
        </p:txBody>
      </p:sp>
      <p:sp>
        <p:nvSpPr>
          <p:cNvPr id="127" name="CustomShape 2"/>
          <p:cNvSpPr/>
          <p:nvPr/>
        </p:nvSpPr>
        <p:spPr>
          <a:xfrm>
            <a:off x="332640" y="991440"/>
            <a:ext cx="225612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Click on Users</a:t>
            </a:r>
            <a:endParaRPr b="0" lang="en-CA" sz="2400" spc="-1" strike="noStrike">
              <a:latin typeface="Arial"/>
            </a:endParaRPr>
          </a:p>
        </p:txBody>
      </p:sp>
      <p:pic>
        <p:nvPicPr>
          <p:cNvPr id="128" name="Screen Shot 2019-05-08 at 10.30.33 AM.png" descr=""/>
          <p:cNvPicPr/>
          <p:nvPr/>
        </p:nvPicPr>
        <p:blipFill>
          <a:blip r:embed="rId1"/>
          <a:stretch/>
        </p:blipFill>
        <p:spPr>
          <a:xfrm>
            <a:off x="-177480" y="1607400"/>
            <a:ext cx="13004280" cy="8265600"/>
          </a:xfrm>
          <a:prstGeom prst="rect">
            <a:avLst/>
          </a:prstGeom>
          <a:ln w="12600">
            <a:noFill/>
          </a:ln>
        </p:spPr>
      </p:pic>
      <p:pic>
        <p:nvPicPr>
          <p:cNvPr id="129" name="Rectangle" descr=""/>
          <p:cNvPicPr/>
          <p:nvPr/>
        </p:nvPicPr>
        <p:blipFill>
          <a:blip r:embed="rId2"/>
          <a:stretch/>
        </p:blipFill>
        <p:spPr>
          <a:xfrm>
            <a:off x="78480" y="3635640"/>
            <a:ext cx="949320" cy="4611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415080" y="366120"/>
            <a:ext cx="6585840" cy="66456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CA" sz="3700" spc="-1" strike="noStrike">
                <a:solidFill>
                  <a:srgbClr val="fe9301"/>
                </a:solidFill>
                <a:latin typeface="Helvetica Neue"/>
                <a:ea typeface="Helvetica Neue"/>
              </a:rPr>
              <a:t>Add new user</a:t>
            </a:r>
            <a:endParaRPr b="0" lang="en-CA" sz="3700" spc="-1" strike="noStrike">
              <a:latin typeface="Arial"/>
            </a:endParaRPr>
          </a:p>
        </p:txBody>
      </p:sp>
      <p:sp>
        <p:nvSpPr>
          <p:cNvPr id="131" name="CustomShape 2"/>
          <p:cNvSpPr/>
          <p:nvPr/>
        </p:nvSpPr>
        <p:spPr>
          <a:xfrm>
            <a:off x="303120" y="991440"/>
            <a:ext cx="275580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Click on Add user</a:t>
            </a:r>
            <a:endParaRPr b="0" lang="en-CA" sz="2400" spc="-1" strike="noStrike">
              <a:latin typeface="Arial"/>
            </a:endParaRPr>
          </a:p>
        </p:txBody>
      </p:sp>
      <p:pic>
        <p:nvPicPr>
          <p:cNvPr id="132" name="Screen Shot 2019-05-08 at 10.30.50 AM.png" descr=""/>
          <p:cNvPicPr/>
          <p:nvPr/>
        </p:nvPicPr>
        <p:blipFill>
          <a:blip r:embed="rId1"/>
          <a:stretch/>
        </p:blipFill>
        <p:spPr>
          <a:xfrm>
            <a:off x="-267480" y="1607400"/>
            <a:ext cx="13004280" cy="8265600"/>
          </a:xfrm>
          <a:prstGeom prst="rect">
            <a:avLst/>
          </a:prstGeom>
          <a:ln w="12600">
            <a:noFill/>
          </a:ln>
        </p:spPr>
      </p:pic>
      <p:pic>
        <p:nvPicPr>
          <p:cNvPr id="133" name="Rectangle" descr=""/>
          <p:cNvPicPr/>
          <p:nvPr/>
        </p:nvPicPr>
        <p:blipFill>
          <a:blip r:embed="rId2"/>
          <a:stretch/>
        </p:blipFill>
        <p:spPr>
          <a:xfrm>
            <a:off x="1582560" y="2730600"/>
            <a:ext cx="831240" cy="4611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29400" y="366120"/>
            <a:ext cx="218304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Add user</a:t>
            </a:r>
            <a:endParaRPr b="0" lang="en-CA" sz="3700" spc="-1" strike="noStrike">
              <a:latin typeface="Arial"/>
            </a:endParaRPr>
          </a:p>
        </p:txBody>
      </p:sp>
      <p:sp>
        <p:nvSpPr>
          <p:cNvPr id="135" name="CustomShape 2"/>
          <p:cNvSpPr/>
          <p:nvPr/>
        </p:nvSpPr>
        <p:spPr>
          <a:xfrm>
            <a:off x="412920" y="900000"/>
            <a:ext cx="11291760" cy="64944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CA" sz="1800" spc="-1" strike="noStrike">
                <a:solidFill>
                  <a:srgbClr val="000000"/>
                </a:solidFill>
                <a:latin typeface="Helvetica Neue"/>
                <a:ea typeface="Helvetica Neue"/>
              </a:rPr>
              <a:t>Enter your User name, choose the right Access type and enter the password, then click on Next: Permissions</a:t>
            </a:r>
            <a:endParaRPr b="0" lang="en-CA" sz="1800" spc="-1" strike="noStrike">
              <a:latin typeface="Arial"/>
            </a:endParaRPr>
          </a:p>
        </p:txBody>
      </p:sp>
      <p:pic>
        <p:nvPicPr>
          <p:cNvPr id="136" name="Screen Shot 2019-05-08 at 10.31.56 AM.png" descr=""/>
          <p:cNvPicPr/>
          <p:nvPr/>
        </p:nvPicPr>
        <p:blipFill>
          <a:blip r:embed="rId1"/>
          <a:stretch/>
        </p:blipFill>
        <p:spPr>
          <a:xfrm>
            <a:off x="0" y="1501560"/>
            <a:ext cx="13004280" cy="8265600"/>
          </a:xfrm>
          <a:prstGeom prst="rect">
            <a:avLst/>
          </a:prstGeom>
          <a:ln w="12600">
            <a:noFill/>
          </a:ln>
        </p:spPr>
      </p:pic>
      <p:pic>
        <p:nvPicPr>
          <p:cNvPr id="137" name="Rectangle" descr=""/>
          <p:cNvPicPr/>
          <p:nvPr/>
        </p:nvPicPr>
        <p:blipFill>
          <a:blip r:embed="rId2"/>
          <a:stretch/>
        </p:blipFill>
        <p:spPr>
          <a:xfrm>
            <a:off x="3837960" y="3860640"/>
            <a:ext cx="4596480" cy="646920"/>
          </a:xfrm>
          <a:prstGeom prst="rect">
            <a:avLst/>
          </a:prstGeom>
          <a:ln>
            <a:noFill/>
          </a:ln>
        </p:spPr>
      </p:pic>
      <p:pic>
        <p:nvPicPr>
          <p:cNvPr id="138" name="Rectangle" descr=""/>
          <p:cNvPicPr/>
          <p:nvPr/>
        </p:nvPicPr>
        <p:blipFill>
          <a:blip r:embed="rId3"/>
          <a:stretch/>
        </p:blipFill>
        <p:spPr>
          <a:xfrm>
            <a:off x="8676360" y="8460000"/>
            <a:ext cx="1554120" cy="646920"/>
          </a:xfrm>
          <a:prstGeom prst="rect">
            <a:avLst/>
          </a:prstGeom>
          <a:ln>
            <a:noFill/>
          </a:ln>
        </p:spPr>
      </p:pic>
      <p:pic>
        <p:nvPicPr>
          <p:cNvPr id="139" name="Rectangle" descr=""/>
          <p:cNvPicPr/>
          <p:nvPr/>
        </p:nvPicPr>
        <p:blipFill>
          <a:blip r:embed="rId4"/>
          <a:stretch/>
        </p:blipFill>
        <p:spPr>
          <a:xfrm>
            <a:off x="4548960" y="5803920"/>
            <a:ext cx="4689000" cy="461160"/>
          </a:xfrm>
          <a:prstGeom prst="rect">
            <a:avLst/>
          </a:prstGeom>
          <a:ln>
            <a:noFill/>
          </a:ln>
        </p:spPr>
      </p:pic>
      <p:pic>
        <p:nvPicPr>
          <p:cNvPr id="140" name="Rectangle" descr=""/>
          <p:cNvPicPr/>
          <p:nvPr/>
        </p:nvPicPr>
        <p:blipFill>
          <a:blip r:embed="rId5"/>
          <a:stretch/>
        </p:blipFill>
        <p:spPr>
          <a:xfrm>
            <a:off x="4790160" y="6540480"/>
            <a:ext cx="2537280" cy="104220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277200" y="226440"/>
            <a:ext cx="290700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Set Policies </a:t>
            </a:r>
            <a:endParaRPr b="0" lang="en-CA" sz="3700" spc="-1" strike="noStrike">
              <a:latin typeface="Arial"/>
            </a:endParaRPr>
          </a:p>
        </p:txBody>
      </p:sp>
      <p:sp>
        <p:nvSpPr>
          <p:cNvPr id="142" name="CustomShape 2"/>
          <p:cNvSpPr/>
          <p:nvPr/>
        </p:nvSpPr>
        <p:spPr>
          <a:xfrm>
            <a:off x="412920" y="869400"/>
            <a:ext cx="11949840" cy="71064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CA" sz="2000" spc="-1" strike="noStrike">
                <a:solidFill>
                  <a:srgbClr val="000000"/>
                </a:solidFill>
                <a:latin typeface="Helvetica Neue"/>
                <a:ea typeface="Helvetica Neue"/>
              </a:rPr>
              <a:t>Choose Attach existing Policies directly, find Administrator Access, click on the box to choose the policy and click on Next: Tags</a:t>
            </a:r>
            <a:endParaRPr b="0" lang="en-CA" sz="2000" spc="-1" strike="noStrike">
              <a:latin typeface="Arial"/>
            </a:endParaRPr>
          </a:p>
        </p:txBody>
      </p:sp>
      <p:pic>
        <p:nvPicPr>
          <p:cNvPr id="143" name="Screen Shot 2019-05-08 at 10.33.05 AM.png" descr=""/>
          <p:cNvPicPr/>
          <p:nvPr/>
        </p:nvPicPr>
        <p:blipFill>
          <a:blip r:embed="rId1"/>
          <a:stretch/>
        </p:blipFill>
        <p:spPr>
          <a:xfrm>
            <a:off x="-114480" y="1464840"/>
            <a:ext cx="13004280" cy="8265600"/>
          </a:xfrm>
          <a:prstGeom prst="rect">
            <a:avLst/>
          </a:prstGeom>
          <a:ln w="12600">
            <a:noFill/>
          </a:ln>
        </p:spPr>
      </p:pic>
      <p:pic>
        <p:nvPicPr>
          <p:cNvPr id="144" name="Rectangle" descr=""/>
          <p:cNvPicPr/>
          <p:nvPr/>
        </p:nvPicPr>
        <p:blipFill>
          <a:blip r:embed="rId2"/>
          <a:stretch/>
        </p:blipFill>
        <p:spPr>
          <a:xfrm>
            <a:off x="6339600" y="3479040"/>
            <a:ext cx="1844640" cy="646920"/>
          </a:xfrm>
          <a:prstGeom prst="rect">
            <a:avLst/>
          </a:prstGeom>
          <a:ln>
            <a:noFill/>
          </a:ln>
        </p:spPr>
      </p:pic>
      <p:pic>
        <p:nvPicPr>
          <p:cNvPr id="145" name="Rectangle" descr=""/>
          <p:cNvPicPr/>
          <p:nvPr/>
        </p:nvPicPr>
        <p:blipFill>
          <a:blip r:embed="rId3"/>
          <a:stretch/>
        </p:blipFill>
        <p:spPr>
          <a:xfrm>
            <a:off x="2809080" y="5104800"/>
            <a:ext cx="449280" cy="361800"/>
          </a:xfrm>
          <a:prstGeom prst="rect">
            <a:avLst/>
          </a:prstGeom>
          <a:ln>
            <a:noFill/>
          </a:ln>
        </p:spPr>
      </p:pic>
      <p:pic>
        <p:nvPicPr>
          <p:cNvPr id="146" name="Rectangle" descr=""/>
          <p:cNvPicPr/>
          <p:nvPr/>
        </p:nvPicPr>
        <p:blipFill>
          <a:blip r:embed="rId4"/>
          <a:stretch/>
        </p:blipFill>
        <p:spPr>
          <a:xfrm>
            <a:off x="2785680" y="4291920"/>
            <a:ext cx="7204320" cy="646920"/>
          </a:xfrm>
          <a:prstGeom prst="rect">
            <a:avLst/>
          </a:prstGeom>
          <a:ln>
            <a:noFill/>
          </a:ln>
        </p:spPr>
      </p:pic>
      <p:pic>
        <p:nvPicPr>
          <p:cNvPr id="147" name="Rectangle" descr=""/>
          <p:cNvPicPr/>
          <p:nvPr/>
        </p:nvPicPr>
        <p:blipFill>
          <a:blip r:embed="rId5"/>
          <a:stretch/>
        </p:blipFill>
        <p:spPr>
          <a:xfrm>
            <a:off x="8968680" y="8419680"/>
            <a:ext cx="1073880" cy="64692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33000" y="366120"/>
            <a:ext cx="217548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Add tags</a:t>
            </a:r>
            <a:endParaRPr b="0" lang="en-CA" sz="3700" spc="-1" strike="noStrike">
              <a:latin typeface="Arial"/>
            </a:endParaRPr>
          </a:p>
        </p:txBody>
      </p:sp>
      <p:sp>
        <p:nvSpPr>
          <p:cNvPr id="149" name="CustomShape 2"/>
          <p:cNvSpPr/>
          <p:nvPr/>
        </p:nvSpPr>
        <p:spPr>
          <a:xfrm>
            <a:off x="182160" y="991440"/>
            <a:ext cx="806544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Add tags, this is optional, and click on Next: Review.</a:t>
            </a:r>
            <a:endParaRPr b="0" lang="en-CA" sz="2400" spc="-1" strike="noStrike">
              <a:latin typeface="Arial"/>
            </a:endParaRPr>
          </a:p>
        </p:txBody>
      </p:sp>
      <p:pic>
        <p:nvPicPr>
          <p:cNvPr id="150" name="Screen Shot 2019-05-08 at 10.34.01 AM.png" descr=""/>
          <p:cNvPicPr/>
          <p:nvPr/>
        </p:nvPicPr>
        <p:blipFill>
          <a:blip r:embed="rId1"/>
          <a:stretch/>
        </p:blipFill>
        <p:spPr>
          <a:xfrm>
            <a:off x="0" y="1494720"/>
            <a:ext cx="13004280" cy="8265600"/>
          </a:xfrm>
          <a:prstGeom prst="rect">
            <a:avLst/>
          </a:prstGeom>
          <a:ln w="12600">
            <a:noFill/>
          </a:ln>
        </p:spPr>
      </p:pic>
      <p:pic>
        <p:nvPicPr>
          <p:cNvPr id="151" name="Rectangle" descr=""/>
          <p:cNvPicPr/>
          <p:nvPr/>
        </p:nvPicPr>
        <p:blipFill>
          <a:blip r:embed="rId2"/>
          <a:stretch/>
        </p:blipFill>
        <p:spPr>
          <a:xfrm>
            <a:off x="8981280" y="8572680"/>
            <a:ext cx="1119600" cy="4611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285840" y="366120"/>
            <a:ext cx="392040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Sign Up for AWS</a:t>
            </a:r>
            <a:endParaRPr b="0" lang="en-CA" sz="3700" spc="-1" strike="noStrike">
              <a:latin typeface="Arial"/>
            </a:endParaRPr>
          </a:p>
        </p:txBody>
      </p:sp>
      <p:sp>
        <p:nvSpPr>
          <p:cNvPr id="81" name="CustomShape 2"/>
          <p:cNvSpPr/>
          <p:nvPr/>
        </p:nvSpPr>
        <p:spPr>
          <a:xfrm>
            <a:off x="285840" y="1076400"/>
            <a:ext cx="12418200" cy="229680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Navigate to </a:t>
            </a:r>
            <a:r>
              <a:rPr b="0" lang="en-CA" sz="2400" spc="-1" strike="noStrike" u="sng">
                <a:solidFill>
                  <a:srgbClr val="0000ff"/>
                </a:solidFill>
                <a:uFillTx/>
                <a:latin typeface="Helvetica Neue"/>
                <a:ea typeface="Helvetica Neue"/>
                <a:hlinkClick r:id="rId1"/>
              </a:rPr>
              <a:t>https://aws.amazon.com</a:t>
            </a:r>
            <a:r>
              <a:rPr b="0" lang="en-CA" sz="2400" spc="-1" strike="noStrike">
                <a:solidFill>
                  <a:srgbClr val="000000"/>
                </a:solidFill>
                <a:latin typeface="Helvetica Neue"/>
                <a:ea typeface="Helvetica Neue"/>
              </a:rPr>
              <a:t> and click on “Sign Up” </a:t>
            </a:r>
            <a:br/>
            <a:r>
              <a:rPr b="0" lang="en-CA" sz="2400" spc="-1" strike="noStrike">
                <a:solidFill>
                  <a:srgbClr val="000000"/>
                </a:solidFill>
                <a:latin typeface="Helvetica Neue"/>
                <a:ea typeface="Helvetica Neue"/>
              </a:rPr>
              <a:t>Sometimes it says “Create an AWS Account” or “Create a Free Account”. </a:t>
            </a:r>
            <a:br/>
            <a:r>
              <a:rPr b="0" lang="en-CA" sz="2400" spc="-1" strike="noStrike">
                <a:solidFill>
                  <a:srgbClr val="000000"/>
                </a:solidFill>
                <a:latin typeface="Helvetica Neue"/>
                <a:ea typeface="Helvetica Neue"/>
              </a:rPr>
              <a:t>If you have trouble navigate to:</a:t>
            </a:r>
            <a:br/>
            <a:r>
              <a:rPr b="0" lang="en-CA" sz="2400" spc="-1" strike="noStrike">
                <a:solidFill>
                  <a:srgbClr val="000000"/>
                </a:solidFill>
                <a:latin typeface="Helvetica Neue"/>
                <a:ea typeface="Helvetica Neue"/>
                <a:hlinkClick r:id="rId2"/>
              </a:rPr>
              <a:t>https://portal.aws.amazon.com/gp/aws/developer/registration/index.html</a:t>
            </a:r>
            <a:endParaRPr b="0" lang="en-CA" sz="2400" spc="-1" strike="noStrike">
              <a:latin typeface="Arial"/>
            </a:endParaRPr>
          </a:p>
          <a:p>
            <a:pPr>
              <a:lnSpc>
                <a:spcPct val="100000"/>
              </a:lnSpc>
            </a:pPr>
            <a:r>
              <a:rPr b="0" lang="en-CA" sz="2400" spc="-1" strike="noStrike">
                <a:solidFill>
                  <a:srgbClr val="000000"/>
                </a:solidFill>
                <a:latin typeface="Helvetica Neue"/>
                <a:ea typeface="Helvetica Neue"/>
              </a:rPr>
              <a:t>If it says “Sign In to the Console” you may already have an account and you can</a:t>
            </a:r>
            <a:endParaRPr b="0" lang="en-CA" sz="2400" spc="-1" strike="noStrike">
              <a:latin typeface="Arial"/>
            </a:endParaRPr>
          </a:p>
          <a:p>
            <a:pPr>
              <a:lnSpc>
                <a:spcPct val="100000"/>
              </a:lnSpc>
            </a:pPr>
            <a:r>
              <a:rPr b="0" lang="en-CA" sz="2400" spc="-1" strike="noStrike">
                <a:solidFill>
                  <a:srgbClr val="000000"/>
                </a:solidFill>
                <a:latin typeface="Helvetica Neue"/>
                <a:ea typeface="Helvetica Neue"/>
              </a:rPr>
              <a:t>sign in and skip to the “Create an IAM user” section.</a:t>
            </a:r>
            <a:endParaRPr b="0" lang="en-CA" sz="2400" spc="-1" strike="noStrike">
              <a:latin typeface="Arial"/>
            </a:endParaRPr>
          </a:p>
        </p:txBody>
      </p:sp>
      <p:pic>
        <p:nvPicPr>
          <p:cNvPr id="82" name="Screen Shot 2019-05-08 at 10.21.41 AM.png" descr=""/>
          <p:cNvPicPr/>
          <p:nvPr/>
        </p:nvPicPr>
        <p:blipFill>
          <a:blip r:embed="rId3"/>
          <a:stretch/>
        </p:blipFill>
        <p:spPr>
          <a:xfrm>
            <a:off x="1276560" y="3423600"/>
            <a:ext cx="10451520" cy="6643080"/>
          </a:xfrm>
          <a:prstGeom prst="rect">
            <a:avLst/>
          </a:prstGeom>
          <a:ln w="12600">
            <a:noFill/>
          </a:ln>
        </p:spPr>
      </p:pic>
      <p:pic>
        <p:nvPicPr>
          <p:cNvPr id="83" name="Rectangle" descr=""/>
          <p:cNvPicPr/>
          <p:nvPr/>
        </p:nvPicPr>
        <p:blipFill>
          <a:blip r:embed="rId4"/>
          <a:stretch/>
        </p:blipFill>
        <p:spPr>
          <a:xfrm>
            <a:off x="9900000" y="4068000"/>
            <a:ext cx="1368000" cy="4611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46160" y="366120"/>
            <a:ext cx="573372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Review and Create User</a:t>
            </a:r>
            <a:endParaRPr b="0" lang="en-CA" sz="3700" spc="-1" strike="noStrike">
              <a:latin typeface="Arial"/>
            </a:endParaRPr>
          </a:p>
        </p:txBody>
      </p:sp>
      <p:sp>
        <p:nvSpPr>
          <p:cNvPr id="153" name="CustomShape 2"/>
          <p:cNvSpPr/>
          <p:nvPr/>
        </p:nvSpPr>
        <p:spPr>
          <a:xfrm>
            <a:off x="56160" y="1100160"/>
            <a:ext cx="687852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Review information and click on Create User</a:t>
            </a:r>
            <a:endParaRPr b="0" lang="en-CA" sz="2400" spc="-1" strike="noStrike">
              <a:latin typeface="Arial"/>
            </a:endParaRPr>
          </a:p>
        </p:txBody>
      </p:sp>
      <p:pic>
        <p:nvPicPr>
          <p:cNvPr id="154" name="Screen Shot 2019-05-08 at 10.34.13 AM.png" descr=""/>
          <p:cNvPicPr/>
          <p:nvPr/>
        </p:nvPicPr>
        <p:blipFill>
          <a:blip r:embed="rId1"/>
          <a:stretch/>
        </p:blipFill>
        <p:spPr>
          <a:xfrm>
            <a:off x="0" y="1607400"/>
            <a:ext cx="13004280" cy="8265600"/>
          </a:xfrm>
          <a:prstGeom prst="rect">
            <a:avLst/>
          </a:prstGeom>
          <a:ln w="12600">
            <a:noFill/>
          </a:ln>
        </p:spPr>
      </p:pic>
      <p:pic>
        <p:nvPicPr>
          <p:cNvPr id="155" name="Rectangle" descr=""/>
          <p:cNvPicPr/>
          <p:nvPr/>
        </p:nvPicPr>
        <p:blipFill>
          <a:blip r:embed="rId2"/>
          <a:stretch/>
        </p:blipFill>
        <p:spPr>
          <a:xfrm>
            <a:off x="9070200" y="8674200"/>
            <a:ext cx="1065600" cy="46116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03680" y="366120"/>
            <a:ext cx="862020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AWS Mangement Console Login URL</a:t>
            </a:r>
            <a:endParaRPr b="0" lang="en-CA" sz="3700" spc="-1" strike="noStrike">
              <a:latin typeface="Arial"/>
            </a:endParaRPr>
          </a:p>
        </p:txBody>
      </p:sp>
      <p:sp>
        <p:nvSpPr>
          <p:cNvPr id="157" name="CustomShape 2"/>
          <p:cNvSpPr/>
          <p:nvPr/>
        </p:nvSpPr>
        <p:spPr>
          <a:xfrm>
            <a:off x="412920" y="1008000"/>
            <a:ext cx="12178440" cy="65088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CA" sz="1800" spc="-1" strike="noStrike">
                <a:solidFill>
                  <a:srgbClr val="000000"/>
                </a:solidFill>
                <a:latin typeface="Helvetica Neue"/>
                <a:ea typeface="Helvetica Neue"/>
              </a:rPr>
              <a:t>Please save the URL and the number. You need the URL or the number to login to AWS management console. This number is your Account ID. Now click on the URL</a:t>
            </a:r>
            <a:endParaRPr b="0" lang="en-CA" sz="1800" spc="-1" strike="noStrike">
              <a:latin typeface="Arial"/>
            </a:endParaRPr>
          </a:p>
        </p:txBody>
      </p:sp>
      <p:pic>
        <p:nvPicPr>
          <p:cNvPr id="158" name="Screen Shot 2019-05-08 at 10.34.21 AM.png" descr=""/>
          <p:cNvPicPr/>
          <p:nvPr/>
        </p:nvPicPr>
        <p:blipFill>
          <a:blip r:embed="rId1"/>
          <a:stretch/>
        </p:blipFill>
        <p:spPr>
          <a:xfrm>
            <a:off x="0" y="1607400"/>
            <a:ext cx="13004280" cy="8265600"/>
          </a:xfrm>
          <a:prstGeom prst="rect">
            <a:avLst/>
          </a:prstGeom>
          <a:ln w="12600">
            <a:noFill/>
          </a:ln>
        </p:spPr>
      </p:pic>
      <p:pic>
        <p:nvPicPr>
          <p:cNvPr id="159" name="Rectangle" descr=""/>
          <p:cNvPicPr/>
          <p:nvPr/>
        </p:nvPicPr>
        <p:blipFill>
          <a:blip r:embed="rId2"/>
          <a:stretch/>
        </p:blipFill>
        <p:spPr>
          <a:xfrm>
            <a:off x="6212520" y="4127400"/>
            <a:ext cx="2792520" cy="461160"/>
          </a:xfrm>
          <a:prstGeom prst="rect">
            <a:avLst/>
          </a:prstGeom>
          <a:ln>
            <a:noFill/>
          </a:ln>
        </p:spPr>
      </p:pic>
      <p:sp>
        <p:nvSpPr>
          <p:cNvPr id="160" name="Line 3"/>
          <p:cNvSpPr/>
          <p:nvPr/>
        </p:nvSpPr>
        <p:spPr>
          <a:xfrm>
            <a:off x="6518520" y="4470120"/>
            <a:ext cx="910800" cy="360"/>
          </a:xfrm>
          <a:prstGeom prst="line">
            <a:avLst/>
          </a:prstGeom>
          <a:ln w="63360">
            <a:solidFill>
              <a:srgbClr val="ff2600"/>
            </a:solidFill>
            <a:miter/>
          </a:ln>
        </p:spPr>
        <p:style>
          <a:lnRef idx="0"/>
          <a:fillRef idx="0"/>
          <a:effectRef idx="0"/>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415080" y="366120"/>
            <a:ext cx="12174120" cy="66456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CA" sz="3700" spc="-1" strike="noStrike">
                <a:solidFill>
                  <a:srgbClr val="fe9301"/>
                </a:solidFill>
                <a:latin typeface="Helvetica Neue"/>
                <a:ea typeface="Helvetica Neue"/>
              </a:rPr>
              <a:t>Login in to the console.</a:t>
            </a:r>
            <a:endParaRPr b="0" lang="en-CA" sz="3700" spc="-1" strike="noStrike">
              <a:latin typeface="Arial"/>
            </a:endParaRPr>
          </a:p>
        </p:txBody>
      </p:sp>
      <p:sp>
        <p:nvSpPr>
          <p:cNvPr id="162" name="CustomShape 2"/>
          <p:cNvSpPr/>
          <p:nvPr/>
        </p:nvSpPr>
        <p:spPr>
          <a:xfrm>
            <a:off x="262080" y="991440"/>
            <a:ext cx="998424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Login using your Account ID, new user user name and Password.</a:t>
            </a:r>
            <a:endParaRPr b="0" lang="en-CA" sz="2400" spc="-1" strike="noStrike">
              <a:latin typeface="Arial"/>
            </a:endParaRPr>
          </a:p>
        </p:txBody>
      </p:sp>
      <p:pic>
        <p:nvPicPr>
          <p:cNvPr id="163" name="Screen Shot 2019-05-08 at 10.35.01 AM.png" descr=""/>
          <p:cNvPicPr/>
          <p:nvPr/>
        </p:nvPicPr>
        <p:blipFill>
          <a:blip r:embed="rId1"/>
          <a:stretch/>
        </p:blipFill>
        <p:spPr>
          <a:xfrm>
            <a:off x="0" y="1607400"/>
            <a:ext cx="13004280" cy="8265600"/>
          </a:xfrm>
          <a:prstGeom prst="rect">
            <a:avLst/>
          </a:prstGeom>
          <a:ln w="12600">
            <a:noFill/>
          </a:ln>
        </p:spPr>
      </p:pic>
      <p:pic>
        <p:nvPicPr>
          <p:cNvPr id="164" name="Rectangle" descr=""/>
          <p:cNvPicPr/>
          <p:nvPr/>
        </p:nvPicPr>
        <p:blipFill>
          <a:blip r:embed="rId2"/>
          <a:stretch/>
        </p:blipFill>
        <p:spPr>
          <a:xfrm>
            <a:off x="2821680" y="3254760"/>
            <a:ext cx="2779200" cy="6469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15080" y="366120"/>
            <a:ext cx="8827560" cy="66456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CA" sz="3700" spc="-1" strike="noStrike">
                <a:solidFill>
                  <a:srgbClr val="fe9301"/>
                </a:solidFill>
                <a:latin typeface="Helvetica Neue"/>
                <a:ea typeface="Helvetica Neue"/>
              </a:rPr>
              <a:t>Fill out your information</a:t>
            </a:r>
            <a:endParaRPr b="0" lang="en-CA" sz="3700" spc="-1" strike="noStrike">
              <a:latin typeface="Arial"/>
            </a:endParaRPr>
          </a:p>
        </p:txBody>
      </p:sp>
      <p:pic>
        <p:nvPicPr>
          <p:cNvPr id="85" name="Screen Shot 2019-05-08 at 10.21.52 AM.png" descr=""/>
          <p:cNvPicPr/>
          <p:nvPr/>
        </p:nvPicPr>
        <p:blipFill>
          <a:blip r:embed="rId1"/>
          <a:stretch/>
        </p:blipFill>
        <p:spPr>
          <a:xfrm>
            <a:off x="0" y="1607400"/>
            <a:ext cx="13004280" cy="8265600"/>
          </a:xfrm>
          <a:prstGeom prst="rect">
            <a:avLst/>
          </a:prstGeom>
          <a:ln w="12600">
            <a:noFill/>
          </a:ln>
        </p:spPr>
      </p:pic>
      <p:pic>
        <p:nvPicPr>
          <p:cNvPr id="86" name="Rectangle" descr=""/>
          <p:cNvPicPr/>
          <p:nvPr/>
        </p:nvPicPr>
        <p:blipFill>
          <a:blip r:embed="rId2"/>
          <a:stretch/>
        </p:blipFill>
        <p:spPr>
          <a:xfrm>
            <a:off x="6568200" y="3492360"/>
            <a:ext cx="3080520" cy="3761280"/>
          </a:xfrm>
          <a:prstGeom prst="rect">
            <a:avLst/>
          </a:prstGeom>
          <a:ln>
            <a:noFill/>
          </a:ln>
        </p:spPr>
      </p:pic>
      <p:sp>
        <p:nvSpPr>
          <p:cNvPr id="87" name="CustomShape 2"/>
          <p:cNvSpPr/>
          <p:nvPr/>
        </p:nvSpPr>
        <p:spPr>
          <a:xfrm>
            <a:off x="18720" y="990720"/>
            <a:ext cx="7305120" cy="46800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Fill out the information and keep the password.</a:t>
            </a:r>
            <a:endParaRPr b="0" lang="en-CA"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432000" y="895680"/>
            <a:ext cx="8446680" cy="83232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Choose Personal, fill our your information and click on </a:t>
            </a:r>
            <a:br/>
            <a:r>
              <a:rPr b="0" lang="en-CA" sz="2400" spc="-1" strike="noStrike">
                <a:solidFill>
                  <a:srgbClr val="000000"/>
                </a:solidFill>
                <a:latin typeface="Helvetica Neue"/>
                <a:ea typeface="Helvetica Neue"/>
              </a:rPr>
              <a:t>Create Account and Continue</a:t>
            </a:r>
            <a:endParaRPr b="0" lang="en-CA" sz="2400" spc="-1" strike="noStrike">
              <a:latin typeface="Arial"/>
            </a:endParaRPr>
          </a:p>
        </p:txBody>
      </p:sp>
      <p:pic>
        <p:nvPicPr>
          <p:cNvPr id="89" name="Screen Shot 2019-05-08 at 10.24.35 AM.png" descr=""/>
          <p:cNvPicPr/>
          <p:nvPr/>
        </p:nvPicPr>
        <p:blipFill>
          <a:blip r:embed="rId1"/>
          <a:stretch/>
        </p:blipFill>
        <p:spPr>
          <a:xfrm>
            <a:off x="0" y="1607400"/>
            <a:ext cx="13004280" cy="8265600"/>
          </a:xfrm>
          <a:prstGeom prst="rect">
            <a:avLst/>
          </a:prstGeom>
          <a:ln w="12600">
            <a:noFill/>
          </a:ln>
        </p:spPr>
      </p:pic>
      <p:pic>
        <p:nvPicPr>
          <p:cNvPr id="90" name="Rectangle" descr=""/>
          <p:cNvPicPr/>
          <p:nvPr/>
        </p:nvPicPr>
        <p:blipFill>
          <a:blip r:embed="rId2"/>
          <a:stretch/>
        </p:blipFill>
        <p:spPr>
          <a:xfrm>
            <a:off x="6136560" y="3454560"/>
            <a:ext cx="1150920" cy="461160"/>
          </a:xfrm>
          <a:prstGeom prst="rect">
            <a:avLst/>
          </a:prstGeom>
          <a:ln>
            <a:noFill/>
          </a:ln>
        </p:spPr>
      </p:pic>
      <p:pic>
        <p:nvPicPr>
          <p:cNvPr id="91" name="Rectangle" descr=""/>
          <p:cNvPicPr/>
          <p:nvPr/>
        </p:nvPicPr>
        <p:blipFill>
          <a:blip r:embed="rId3"/>
          <a:stretch/>
        </p:blipFill>
        <p:spPr>
          <a:xfrm>
            <a:off x="5095080" y="8140680"/>
            <a:ext cx="2814120" cy="4611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46520" y="366120"/>
            <a:ext cx="502056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Payment Information</a:t>
            </a:r>
            <a:endParaRPr b="0" lang="en-CA" sz="3700" spc="-1" strike="noStrike">
              <a:latin typeface="Arial"/>
            </a:endParaRPr>
          </a:p>
        </p:txBody>
      </p:sp>
      <p:sp>
        <p:nvSpPr>
          <p:cNvPr id="93" name="CustomShape 2"/>
          <p:cNvSpPr/>
          <p:nvPr/>
        </p:nvSpPr>
        <p:spPr>
          <a:xfrm>
            <a:off x="108360" y="991440"/>
            <a:ext cx="520056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Fill out your payment information</a:t>
            </a:r>
            <a:endParaRPr b="0" lang="en-CA" sz="2400" spc="-1" strike="noStrike">
              <a:latin typeface="Arial"/>
            </a:endParaRPr>
          </a:p>
        </p:txBody>
      </p:sp>
      <p:pic>
        <p:nvPicPr>
          <p:cNvPr id="94" name="Screen Shot 2019-05-08 at 10.25.10 AM.png" descr=""/>
          <p:cNvPicPr/>
          <p:nvPr/>
        </p:nvPicPr>
        <p:blipFill>
          <a:blip r:embed="rId1"/>
          <a:stretch/>
        </p:blipFill>
        <p:spPr>
          <a:xfrm>
            <a:off x="0" y="1476000"/>
            <a:ext cx="13004280" cy="8265600"/>
          </a:xfrm>
          <a:prstGeom prst="rect">
            <a:avLst/>
          </a:prstGeom>
          <a:ln w="12600">
            <a:noFill/>
          </a:ln>
        </p:spPr>
      </p:pic>
      <p:pic>
        <p:nvPicPr>
          <p:cNvPr id="95" name="Rectangle" descr=""/>
          <p:cNvPicPr/>
          <p:nvPr/>
        </p:nvPicPr>
        <p:blipFill>
          <a:blip r:embed="rId2"/>
          <a:stretch/>
        </p:blipFill>
        <p:spPr>
          <a:xfrm>
            <a:off x="4128840" y="3432600"/>
            <a:ext cx="4746960" cy="43524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141120" y="366120"/>
            <a:ext cx="490932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Confirm you Identity</a:t>
            </a:r>
            <a:endParaRPr b="0" lang="en-CA" sz="3700" spc="-1" strike="noStrike">
              <a:latin typeface="Arial"/>
            </a:endParaRPr>
          </a:p>
        </p:txBody>
      </p:sp>
      <p:sp>
        <p:nvSpPr>
          <p:cNvPr id="97" name="CustomShape 2"/>
          <p:cNvSpPr/>
          <p:nvPr/>
        </p:nvSpPr>
        <p:spPr>
          <a:xfrm>
            <a:off x="189000" y="952560"/>
            <a:ext cx="1008036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Confirm you identity and click Contact me. You will receive a call.</a:t>
            </a:r>
            <a:endParaRPr b="0" lang="en-CA" sz="2400" spc="-1" strike="noStrike">
              <a:latin typeface="Arial"/>
            </a:endParaRPr>
          </a:p>
        </p:txBody>
      </p:sp>
      <p:pic>
        <p:nvPicPr>
          <p:cNvPr id="98" name="Screen Shot 2019-05-08 at 10.26.22 AM.png" descr=""/>
          <p:cNvPicPr/>
          <p:nvPr/>
        </p:nvPicPr>
        <p:blipFill>
          <a:blip r:embed="rId1"/>
          <a:stretch/>
        </p:blipFill>
        <p:spPr>
          <a:xfrm>
            <a:off x="0" y="1607400"/>
            <a:ext cx="13004280" cy="8265600"/>
          </a:xfrm>
          <a:prstGeom prst="rect">
            <a:avLst/>
          </a:prstGeom>
          <a:ln w="12600">
            <a:noFill/>
          </a:ln>
        </p:spPr>
      </p:pic>
      <p:pic>
        <p:nvPicPr>
          <p:cNvPr id="99" name="Rectangle" descr=""/>
          <p:cNvPicPr/>
          <p:nvPr/>
        </p:nvPicPr>
        <p:blipFill>
          <a:blip r:embed="rId2"/>
          <a:stretch/>
        </p:blipFill>
        <p:spPr>
          <a:xfrm>
            <a:off x="5032440" y="6729840"/>
            <a:ext cx="3124800" cy="4611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189720" y="366120"/>
            <a:ext cx="514260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Select a Support Plan</a:t>
            </a:r>
            <a:endParaRPr b="0" lang="en-CA" sz="3700" spc="-1" strike="noStrike">
              <a:latin typeface="Arial"/>
            </a:endParaRPr>
          </a:p>
        </p:txBody>
      </p:sp>
      <p:sp>
        <p:nvSpPr>
          <p:cNvPr id="101" name="CustomShape 2"/>
          <p:cNvSpPr/>
          <p:nvPr/>
        </p:nvSpPr>
        <p:spPr>
          <a:xfrm>
            <a:off x="271800" y="991440"/>
            <a:ext cx="357444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Choose the Basic Plan.</a:t>
            </a:r>
            <a:endParaRPr b="0" lang="en-CA" sz="2400" spc="-1" strike="noStrike">
              <a:latin typeface="Arial"/>
            </a:endParaRPr>
          </a:p>
        </p:txBody>
      </p:sp>
      <p:pic>
        <p:nvPicPr>
          <p:cNvPr id="102" name="Screen Shot 2019-05-08 at 10.27.23 AM.png" descr=""/>
          <p:cNvPicPr/>
          <p:nvPr/>
        </p:nvPicPr>
        <p:blipFill>
          <a:blip r:embed="rId1"/>
          <a:stretch/>
        </p:blipFill>
        <p:spPr>
          <a:xfrm>
            <a:off x="-102240" y="1607400"/>
            <a:ext cx="13004280" cy="8265600"/>
          </a:xfrm>
          <a:prstGeom prst="rect">
            <a:avLst/>
          </a:prstGeom>
          <a:ln w="12600">
            <a:noFill/>
          </a:ln>
        </p:spPr>
      </p:pic>
      <p:pic>
        <p:nvPicPr>
          <p:cNvPr id="103" name="Rectangle" descr=""/>
          <p:cNvPicPr/>
          <p:nvPr/>
        </p:nvPicPr>
        <p:blipFill>
          <a:blip r:embed="rId2"/>
          <a:stretch/>
        </p:blipFill>
        <p:spPr>
          <a:xfrm>
            <a:off x="4269600" y="4353840"/>
            <a:ext cx="1569240" cy="27723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155520" y="366120"/>
            <a:ext cx="667872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Personalize Your Experience</a:t>
            </a:r>
            <a:endParaRPr b="0" lang="en-CA" sz="3700" spc="-1" strike="noStrike">
              <a:latin typeface="Arial"/>
            </a:endParaRPr>
          </a:p>
        </p:txBody>
      </p:sp>
      <p:sp>
        <p:nvSpPr>
          <p:cNvPr id="105" name="CustomShape 2"/>
          <p:cNvSpPr/>
          <p:nvPr/>
        </p:nvSpPr>
        <p:spPr>
          <a:xfrm>
            <a:off x="137520" y="991440"/>
            <a:ext cx="469620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Fill out your role and interest. </a:t>
            </a:r>
            <a:endParaRPr b="0" lang="en-CA" sz="2400" spc="-1" strike="noStrike">
              <a:latin typeface="Arial"/>
            </a:endParaRPr>
          </a:p>
        </p:txBody>
      </p:sp>
      <p:pic>
        <p:nvPicPr>
          <p:cNvPr id="106" name="Screen Shot 2019-05-08 at 10.27.59 AM.png" descr=""/>
          <p:cNvPicPr/>
          <p:nvPr/>
        </p:nvPicPr>
        <p:blipFill>
          <a:blip r:embed="rId1"/>
          <a:stretch/>
        </p:blipFill>
        <p:spPr>
          <a:xfrm>
            <a:off x="0" y="1508760"/>
            <a:ext cx="13004280" cy="8265600"/>
          </a:xfrm>
          <a:prstGeom prst="rect">
            <a:avLst/>
          </a:prstGeom>
          <a:ln w="12600">
            <a:noFill/>
          </a:ln>
        </p:spPr>
      </p:pic>
      <p:pic>
        <p:nvPicPr>
          <p:cNvPr id="107" name="Rectangle" descr=""/>
          <p:cNvPicPr/>
          <p:nvPr/>
        </p:nvPicPr>
        <p:blipFill>
          <a:blip r:embed="rId2"/>
          <a:stretch/>
        </p:blipFill>
        <p:spPr>
          <a:xfrm>
            <a:off x="4396680" y="5134320"/>
            <a:ext cx="4320000" cy="17168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488880" y="343440"/>
            <a:ext cx="6351120" cy="664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3700" spc="-1" strike="noStrike">
                <a:solidFill>
                  <a:srgbClr val="fe9301"/>
                </a:solidFill>
                <a:latin typeface="Helvetica Neue"/>
                <a:ea typeface="Helvetica Neue"/>
              </a:rPr>
              <a:t>Sign in to the root account</a:t>
            </a:r>
            <a:endParaRPr b="0" lang="en-CA" sz="3700" spc="-1" strike="noStrike">
              <a:latin typeface="Arial"/>
            </a:endParaRPr>
          </a:p>
        </p:txBody>
      </p:sp>
      <p:sp>
        <p:nvSpPr>
          <p:cNvPr id="109" name="CustomShape 2"/>
          <p:cNvSpPr/>
          <p:nvPr/>
        </p:nvSpPr>
        <p:spPr>
          <a:xfrm>
            <a:off x="378360" y="1035720"/>
            <a:ext cx="518220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CA" sz="2400" spc="-1" strike="noStrike">
                <a:solidFill>
                  <a:srgbClr val="000000"/>
                </a:solidFill>
                <a:latin typeface="Helvetica Neue"/>
                <a:ea typeface="Helvetica Neue"/>
              </a:rPr>
              <a:t>Sign in using your email address.</a:t>
            </a:r>
            <a:endParaRPr b="0" lang="en-CA" sz="2400" spc="-1" strike="noStrike">
              <a:latin typeface="Arial"/>
            </a:endParaRPr>
          </a:p>
        </p:txBody>
      </p:sp>
      <p:pic>
        <p:nvPicPr>
          <p:cNvPr id="110" name="Screen Shot 2019-05-08 at 10.28.14 AM.png" descr=""/>
          <p:cNvPicPr/>
          <p:nvPr/>
        </p:nvPicPr>
        <p:blipFill>
          <a:blip r:embed="rId1"/>
          <a:stretch/>
        </p:blipFill>
        <p:spPr>
          <a:xfrm>
            <a:off x="0" y="1607400"/>
            <a:ext cx="13004280" cy="8265600"/>
          </a:xfrm>
          <a:prstGeom prst="rect">
            <a:avLst/>
          </a:prstGeom>
          <a:ln w="12600">
            <a:noFill/>
          </a:ln>
        </p:spPr>
      </p:pic>
      <p:pic>
        <p:nvPicPr>
          <p:cNvPr id="111" name="Rectangle" descr=""/>
          <p:cNvPicPr/>
          <p:nvPr/>
        </p:nvPicPr>
        <p:blipFill>
          <a:blip r:embed="rId2"/>
          <a:stretch/>
        </p:blipFill>
        <p:spPr>
          <a:xfrm>
            <a:off x="2744280" y="3162240"/>
            <a:ext cx="3012840" cy="34286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en-CA</dc:language>
  <cp:lastModifiedBy/>
  <dcterms:modified xsi:type="dcterms:W3CDTF">2019-05-11T15:30:53Z</dcterms:modified>
  <cp:revision>3</cp:revision>
  <dc:subject/>
  <dc:title/>
</cp:coreProperties>
</file>